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504363" cy="27179588"/>
  <p:notesSz cx="6858000" cy="9144000"/>
  <p:defaultTextStyle>
    <a:defPPr>
      <a:defRPr lang="zh-TW"/>
    </a:defPPr>
    <a:lvl1pPr marL="0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1pPr>
    <a:lvl2pPr marL="710736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2pPr>
    <a:lvl3pPr marL="1421473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3pPr>
    <a:lvl4pPr marL="2132208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4pPr>
    <a:lvl5pPr marL="2842944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5pPr>
    <a:lvl6pPr marL="3553681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6pPr>
    <a:lvl7pPr marL="4264417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7pPr>
    <a:lvl8pPr marL="4975153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8pPr>
    <a:lvl9pPr marL="5685889" algn="l" defTabSz="1421473" rtl="0" eaLnBrk="1" latinLnBrk="0" hangingPunct="1">
      <a:defRPr sz="27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63" userDrawn="1">
          <p15:clr>
            <a:srgbClr val="A4A3A4"/>
          </p15:clr>
        </p15:guide>
        <p15:guide id="2" pos="29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20" d="100"/>
          <a:sy n="20" d="100"/>
        </p:scale>
        <p:origin x="3182" y="72"/>
      </p:cViewPr>
      <p:guideLst>
        <p:guide orient="horz" pos="8563"/>
        <p:guide pos="29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2829" y="8443297"/>
            <a:ext cx="8078708" cy="582599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5659" y="15401769"/>
            <a:ext cx="6653055" cy="69458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4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68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02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36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70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04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3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72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82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5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3023950" y="7430362"/>
            <a:ext cx="4041003" cy="15827705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97639" y="7430362"/>
            <a:ext cx="11967907" cy="15827705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15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18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0780" y="17465403"/>
            <a:ext cx="8078708" cy="5398169"/>
          </a:xfrm>
        </p:spPr>
        <p:txBody>
          <a:bodyPr anchor="t"/>
          <a:lstStyle>
            <a:lvl1pPr algn="l">
              <a:defRPr sz="292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50780" y="11519872"/>
            <a:ext cx="8078708" cy="5945534"/>
          </a:xfrm>
        </p:spPr>
        <p:txBody>
          <a:bodyPr anchor="b"/>
          <a:lstStyle>
            <a:lvl1pPr marL="0" indent="0">
              <a:buNone/>
              <a:defRPr sz="1459">
                <a:solidFill>
                  <a:schemeClr val="tx1">
                    <a:tint val="75000"/>
                  </a:schemeClr>
                </a:solidFill>
              </a:defRPr>
            </a:lvl1pPr>
            <a:lvl2pPr marL="33411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2pPr>
            <a:lvl3pPr marL="668222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3pPr>
            <a:lvl4pPr marL="1002332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4pPr>
            <a:lvl5pPr marL="1336445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5pPr>
            <a:lvl6pPr marL="1670554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6pPr>
            <a:lvl7pPr marL="2004667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7pPr>
            <a:lvl8pPr marL="2338781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8pPr>
            <a:lvl9pPr marL="2672889" indent="0">
              <a:buNone/>
              <a:defRPr sz="10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47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97639" y="43286024"/>
            <a:ext cx="8004456" cy="122421393"/>
          </a:xfrm>
        </p:spPr>
        <p:txBody>
          <a:bodyPr/>
          <a:lstStyle>
            <a:lvl1pPr>
              <a:defRPr sz="2044"/>
            </a:lvl1pPr>
            <a:lvl2pPr>
              <a:defRPr sz="1750"/>
            </a:lvl2pPr>
            <a:lvl3pPr>
              <a:defRPr sz="1459"/>
            </a:lvl3pPr>
            <a:lvl4pPr>
              <a:defRPr sz="1315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060497" y="43286024"/>
            <a:ext cx="8004455" cy="122421393"/>
          </a:xfrm>
        </p:spPr>
        <p:txBody>
          <a:bodyPr/>
          <a:lstStyle>
            <a:lvl1pPr>
              <a:defRPr sz="2044"/>
            </a:lvl1pPr>
            <a:lvl2pPr>
              <a:defRPr sz="1750"/>
            </a:lvl2pPr>
            <a:lvl3pPr>
              <a:defRPr sz="1459"/>
            </a:lvl3pPr>
            <a:lvl4pPr>
              <a:defRPr sz="1315"/>
            </a:lvl4pPr>
            <a:lvl5pPr>
              <a:defRPr sz="1315"/>
            </a:lvl5pPr>
            <a:lvl6pPr>
              <a:defRPr sz="1315"/>
            </a:lvl6pPr>
            <a:lvl7pPr>
              <a:defRPr sz="1315"/>
            </a:lvl7pPr>
            <a:lvl8pPr>
              <a:defRPr sz="1315"/>
            </a:lvl8pPr>
            <a:lvl9pPr>
              <a:defRPr sz="1315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52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22" y="1088445"/>
            <a:ext cx="8553928" cy="452993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5219" y="6083955"/>
            <a:ext cx="4199411" cy="2535500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34110" indent="0">
              <a:buNone/>
              <a:defRPr sz="1459" b="1"/>
            </a:lvl2pPr>
            <a:lvl3pPr marL="668222" indent="0">
              <a:buNone/>
              <a:defRPr sz="1315" b="1"/>
            </a:lvl3pPr>
            <a:lvl4pPr marL="1002332" indent="0">
              <a:buNone/>
              <a:defRPr sz="1167" b="1"/>
            </a:lvl4pPr>
            <a:lvl5pPr marL="1336445" indent="0">
              <a:buNone/>
              <a:defRPr sz="1167" b="1"/>
            </a:lvl5pPr>
            <a:lvl6pPr marL="1670554" indent="0">
              <a:buNone/>
              <a:defRPr sz="1167" b="1"/>
            </a:lvl6pPr>
            <a:lvl7pPr marL="2004667" indent="0">
              <a:buNone/>
              <a:defRPr sz="1167" b="1"/>
            </a:lvl7pPr>
            <a:lvl8pPr marL="2338781" indent="0">
              <a:buNone/>
              <a:defRPr sz="1167" b="1"/>
            </a:lvl8pPr>
            <a:lvl9pPr marL="2672889" indent="0">
              <a:buNone/>
              <a:defRPr sz="116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219" y="8619456"/>
            <a:ext cx="4199411" cy="15659723"/>
          </a:xfrm>
        </p:spPr>
        <p:txBody>
          <a:bodyPr/>
          <a:lstStyle>
            <a:lvl1pPr>
              <a:defRPr sz="1750"/>
            </a:lvl1pPr>
            <a:lvl2pPr>
              <a:defRPr sz="1459"/>
            </a:lvl2pPr>
            <a:lvl3pPr>
              <a:defRPr sz="1315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828085" y="6083955"/>
            <a:ext cx="4201059" cy="2535500"/>
          </a:xfrm>
        </p:spPr>
        <p:txBody>
          <a:bodyPr anchor="b"/>
          <a:lstStyle>
            <a:lvl1pPr marL="0" indent="0">
              <a:buNone/>
              <a:defRPr sz="1750" b="1"/>
            </a:lvl1pPr>
            <a:lvl2pPr marL="334110" indent="0">
              <a:buNone/>
              <a:defRPr sz="1459" b="1"/>
            </a:lvl2pPr>
            <a:lvl3pPr marL="668222" indent="0">
              <a:buNone/>
              <a:defRPr sz="1315" b="1"/>
            </a:lvl3pPr>
            <a:lvl4pPr marL="1002332" indent="0">
              <a:buNone/>
              <a:defRPr sz="1167" b="1"/>
            </a:lvl4pPr>
            <a:lvl5pPr marL="1336445" indent="0">
              <a:buNone/>
              <a:defRPr sz="1167" b="1"/>
            </a:lvl5pPr>
            <a:lvl6pPr marL="1670554" indent="0">
              <a:buNone/>
              <a:defRPr sz="1167" b="1"/>
            </a:lvl6pPr>
            <a:lvl7pPr marL="2004667" indent="0">
              <a:buNone/>
              <a:defRPr sz="1167" b="1"/>
            </a:lvl7pPr>
            <a:lvl8pPr marL="2338781" indent="0">
              <a:buNone/>
              <a:defRPr sz="1167" b="1"/>
            </a:lvl8pPr>
            <a:lvl9pPr marL="2672889" indent="0">
              <a:buNone/>
              <a:defRPr sz="116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828085" y="8619456"/>
            <a:ext cx="4201059" cy="15659723"/>
          </a:xfrm>
        </p:spPr>
        <p:txBody>
          <a:bodyPr/>
          <a:lstStyle>
            <a:lvl1pPr>
              <a:defRPr sz="1750"/>
            </a:lvl1pPr>
            <a:lvl2pPr>
              <a:defRPr sz="1459"/>
            </a:lvl2pPr>
            <a:lvl3pPr>
              <a:defRPr sz="1315"/>
            </a:lvl3pPr>
            <a:lvl4pPr>
              <a:defRPr sz="1167"/>
            </a:lvl4pPr>
            <a:lvl5pPr>
              <a:defRPr sz="1167"/>
            </a:lvl5pPr>
            <a:lvl6pPr>
              <a:defRPr sz="1167"/>
            </a:lvl6pPr>
            <a:lvl7pPr>
              <a:defRPr sz="1167"/>
            </a:lvl7pPr>
            <a:lvl8pPr>
              <a:defRPr sz="1167"/>
            </a:lvl8pPr>
            <a:lvl9pPr>
              <a:defRPr sz="116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20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22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81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219" y="1082151"/>
            <a:ext cx="3126870" cy="4605428"/>
          </a:xfrm>
        </p:spPr>
        <p:txBody>
          <a:bodyPr anchor="b"/>
          <a:lstStyle>
            <a:lvl1pPr algn="l">
              <a:defRPr sz="145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5946" y="1082159"/>
            <a:ext cx="5313203" cy="23197025"/>
          </a:xfrm>
        </p:spPr>
        <p:txBody>
          <a:bodyPr/>
          <a:lstStyle>
            <a:lvl1pPr>
              <a:defRPr sz="2337"/>
            </a:lvl1pPr>
            <a:lvl2pPr>
              <a:defRPr sz="2044"/>
            </a:lvl2pPr>
            <a:lvl3pPr>
              <a:defRPr sz="1750"/>
            </a:lvl3pPr>
            <a:lvl4pPr>
              <a:defRPr sz="1459"/>
            </a:lvl4pPr>
            <a:lvl5pPr>
              <a:defRPr sz="1459"/>
            </a:lvl5pPr>
            <a:lvl6pPr>
              <a:defRPr sz="1459"/>
            </a:lvl6pPr>
            <a:lvl7pPr>
              <a:defRPr sz="1459"/>
            </a:lvl7pPr>
            <a:lvl8pPr>
              <a:defRPr sz="1459"/>
            </a:lvl8pPr>
            <a:lvl9pPr>
              <a:defRPr sz="145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5219" y="5687585"/>
            <a:ext cx="3126870" cy="18591596"/>
          </a:xfrm>
        </p:spPr>
        <p:txBody>
          <a:bodyPr/>
          <a:lstStyle>
            <a:lvl1pPr marL="0" indent="0">
              <a:buNone/>
              <a:defRPr sz="1023"/>
            </a:lvl1pPr>
            <a:lvl2pPr marL="334110" indent="0">
              <a:buNone/>
              <a:defRPr sz="875"/>
            </a:lvl2pPr>
            <a:lvl3pPr marL="668222" indent="0">
              <a:buNone/>
              <a:defRPr sz="731"/>
            </a:lvl3pPr>
            <a:lvl4pPr marL="1002332" indent="0">
              <a:buNone/>
              <a:defRPr sz="655"/>
            </a:lvl4pPr>
            <a:lvl5pPr marL="1336445" indent="0">
              <a:buNone/>
              <a:defRPr sz="655"/>
            </a:lvl5pPr>
            <a:lvl6pPr marL="1670554" indent="0">
              <a:buNone/>
              <a:defRPr sz="655"/>
            </a:lvl6pPr>
            <a:lvl7pPr marL="2004667" indent="0">
              <a:buNone/>
              <a:defRPr sz="655"/>
            </a:lvl7pPr>
            <a:lvl8pPr marL="2338781" indent="0">
              <a:buNone/>
              <a:defRPr sz="655"/>
            </a:lvl8pPr>
            <a:lvl9pPr marL="2672889" indent="0">
              <a:buNone/>
              <a:defRPr sz="65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70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62925" y="19025714"/>
            <a:ext cx="5702618" cy="2246094"/>
          </a:xfrm>
        </p:spPr>
        <p:txBody>
          <a:bodyPr anchor="b"/>
          <a:lstStyle>
            <a:lvl1pPr algn="l">
              <a:defRPr sz="1459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62925" y="2428555"/>
            <a:ext cx="5702618" cy="16307754"/>
          </a:xfrm>
        </p:spPr>
        <p:txBody>
          <a:bodyPr/>
          <a:lstStyle>
            <a:lvl1pPr marL="0" indent="0">
              <a:buNone/>
              <a:defRPr sz="2337"/>
            </a:lvl1pPr>
            <a:lvl2pPr marL="334110" indent="0">
              <a:buNone/>
              <a:defRPr sz="2044"/>
            </a:lvl2pPr>
            <a:lvl3pPr marL="668222" indent="0">
              <a:buNone/>
              <a:defRPr sz="1750"/>
            </a:lvl3pPr>
            <a:lvl4pPr marL="1002332" indent="0">
              <a:buNone/>
              <a:defRPr sz="1459"/>
            </a:lvl4pPr>
            <a:lvl5pPr marL="1336445" indent="0">
              <a:buNone/>
              <a:defRPr sz="1459"/>
            </a:lvl5pPr>
            <a:lvl6pPr marL="1670554" indent="0">
              <a:buNone/>
              <a:defRPr sz="1459"/>
            </a:lvl6pPr>
            <a:lvl7pPr marL="2004667" indent="0">
              <a:buNone/>
              <a:defRPr sz="1459"/>
            </a:lvl7pPr>
            <a:lvl8pPr marL="2338781" indent="0">
              <a:buNone/>
              <a:defRPr sz="1459"/>
            </a:lvl8pPr>
            <a:lvl9pPr marL="2672889" indent="0">
              <a:buNone/>
              <a:defRPr sz="1459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62925" y="21271807"/>
            <a:ext cx="5702618" cy="3189825"/>
          </a:xfrm>
        </p:spPr>
        <p:txBody>
          <a:bodyPr/>
          <a:lstStyle>
            <a:lvl1pPr marL="0" indent="0">
              <a:buNone/>
              <a:defRPr sz="1023"/>
            </a:lvl1pPr>
            <a:lvl2pPr marL="334110" indent="0">
              <a:buNone/>
              <a:defRPr sz="875"/>
            </a:lvl2pPr>
            <a:lvl3pPr marL="668222" indent="0">
              <a:buNone/>
              <a:defRPr sz="731"/>
            </a:lvl3pPr>
            <a:lvl4pPr marL="1002332" indent="0">
              <a:buNone/>
              <a:defRPr sz="655"/>
            </a:lvl4pPr>
            <a:lvl5pPr marL="1336445" indent="0">
              <a:buNone/>
              <a:defRPr sz="655"/>
            </a:lvl5pPr>
            <a:lvl6pPr marL="1670554" indent="0">
              <a:buNone/>
              <a:defRPr sz="655"/>
            </a:lvl6pPr>
            <a:lvl7pPr marL="2004667" indent="0">
              <a:buNone/>
              <a:defRPr sz="655"/>
            </a:lvl7pPr>
            <a:lvl8pPr marL="2338781" indent="0">
              <a:buNone/>
              <a:defRPr sz="655"/>
            </a:lvl8pPr>
            <a:lvl9pPr marL="2672889" indent="0">
              <a:buNone/>
              <a:defRPr sz="65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04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5222" y="1088445"/>
            <a:ext cx="8553928" cy="4529930"/>
          </a:xfrm>
          <a:prstGeom prst="rect">
            <a:avLst/>
          </a:prstGeom>
        </p:spPr>
        <p:txBody>
          <a:bodyPr vert="horz" lIns="366208" tIns="183104" rIns="366208" bIns="183104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5222" y="6341917"/>
            <a:ext cx="8553928" cy="17937272"/>
          </a:xfrm>
          <a:prstGeom prst="rect">
            <a:avLst/>
          </a:prstGeom>
        </p:spPr>
        <p:txBody>
          <a:bodyPr vert="horz" lIns="366208" tIns="183104" rIns="366208" bIns="183104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5222" y="25191462"/>
            <a:ext cx="2217685" cy="1447062"/>
          </a:xfrm>
          <a:prstGeom prst="rect">
            <a:avLst/>
          </a:prstGeom>
        </p:spPr>
        <p:txBody>
          <a:bodyPr vert="horz" lIns="366208" tIns="183104" rIns="366208" bIns="183104" rtlCol="0" anchor="ctr"/>
          <a:lstStyle>
            <a:lvl1pPr algn="l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A4061-804C-43E3-8A91-80A11ABE0334}" type="datetimeFigureOut">
              <a:rPr lang="zh-TW" altLang="en-US" smtClean="0"/>
              <a:t>2024/8/14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247325" y="25191462"/>
            <a:ext cx="3009715" cy="1447062"/>
          </a:xfrm>
          <a:prstGeom prst="rect">
            <a:avLst/>
          </a:prstGeom>
        </p:spPr>
        <p:txBody>
          <a:bodyPr vert="horz" lIns="366208" tIns="183104" rIns="366208" bIns="183104" rtlCol="0" anchor="ctr"/>
          <a:lstStyle>
            <a:lvl1pPr algn="ct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811464" y="25191462"/>
            <a:ext cx="2217685" cy="1447062"/>
          </a:xfrm>
          <a:prstGeom prst="rect">
            <a:avLst/>
          </a:prstGeom>
        </p:spPr>
        <p:txBody>
          <a:bodyPr vert="horz" lIns="366208" tIns="183104" rIns="366208" bIns="183104" rtlCol="0" anchor="ctr"/>
          <a:lstStyle>
            <a:lvl1pPr algn="r">
              <a:defRPr sz="8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BDA3B-6498-41A8-9934-6ECA9B301C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4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68222" rtl="0" eaLnBrk="1" latinLnBrk="0" hangingPunct="1">
        <a:spcBef>
          <a:spcPct val="0"/>
        </a:spcBef>
        <a:buNone/>
        <a:defRPr sz="32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0584" indent="-250584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42933" indent="-208819" algn="l" defTabSz="668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77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169389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59" kern="1200">
          <a:solidFill>
            <a:schemeClr val="tx1"/>
          </a:solidFill>
          <a:latin typeface="+mn-lt"/>
          <a:ea typeface="+mn-ea"/>
          <a:cs typeface="+mn-cs"/>
        </a:defRPr>
      </a:lvl4pPr>
      <a:lvl5pPr marL="1503499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»"/>
        <a:defRPr sz="1459" kern="1200">
          <a:solidFill>
            <a:schemeClr val="tx1"/>
          </a:solidFill>
          <a:latin typeface="+mn-lt"/>
          <a:ea typeface="+mn-ea"/>
          <a:cs typeface="+mn-cs"/>
        </a:defRPr>
      </a:lvl5pPr>
      <a:lvl6pPr marL="1837613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6pPr>
      <a:lvl7pPr marL="2171721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7pPr>
      <a:lvl8pPr marL="2505834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8pPr>
      <a:lvl9pPr marL="2839944" indent="-167055" algn="l" defTabSz="66822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1pPr>
      <a:lvl2pPr marL="334110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68222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3pPr>
      <a:lvl4pPr marL="1002332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4pPr>
      <a:lvl5pPr marL="1336445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5pPr>
      <a:lvl6pPr marL="1670554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6pPr>
      <a:lvl7pPr marL="2004667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7pPr>
      <a:lvl8pPr marL="2338781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8pPr>
      <a:lvl9pPr marL="2672889" algn="l" defTabSz="668222" rtl="0" eaLnBrk="1" latinLnBrk="0" hangingPunct="1">
        <a:defRPr sz="1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66A940A-AA05-E418-18C3-535CCFDD5917}"/>
              </a:ext>
            </a:extLst>
          </p:cNvPr>
          <p:cNvSpPr txBox="1"/>
          <p:nvPr/>
        </p:nvSpPr>
        <p:spPr>
          <a:xfrm>
            <a:off x="306581" y="1512179"/>
            <a:ext cx="89498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68222">
              <a:defRPr/>
            </a:pPr>
            <a:r>
              <a:rPr lang="zh-TW" altLang="en-US" sz="48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獎項名稱</a:t>
            </a:r>
            <a:endParaRPr lang="en-US" altLang="zh-TW" sz="4800" b="1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endParaRPr lang="en-US" altLang="zh-TW" sz="4800" b="1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r>
              <a:rPr lang="zh-TW" altLang="en-US" sz="48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公司</a:t>
            </a:r>
            <a:r>
              <a:rPr lang="en-US" altLang="zh-TW" sz="48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Logo</a:t>
            </a:r>
            <a:r>
              <a:rPr lang="zh-TW" altLang="en-US" sz="48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圖</a:t>
            </a:r>
            <a:endParaRPr lang="en-US" altLang="zh-TW" sz="4800" b="1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r>
              <a:rPr lang="en-US" altLang="zh-TW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請提供</a:t>
            </a:r>
            <a:r>
              <a:rPr lang="en-US" altLang="zh-TW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LOGO</a:t>
            </a:r>
            <a:r>
              <a:rPr lang="zh-TW" altLang="en-US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原始檔案，如</a:t>
            </a:r>
            <a:r>
              <a:rPr lang="en-US" altLang="zh-TW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AI</a:t>
            </a:r>
            <a:r>
              <a:rPr lang="zh-TW" altLang="en-US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檔</a:t>
            </a:r>
            <a:r>
              <a:rPr lang="en-US" altLang="zh-TW" sz="4800" b="1" dirty="0">
                <a:solidFill>
                  <a:srgbClr val="FFFF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 algn="ctr" defTabSz="668222">
              <a:defRPr/>
            </a:pPr>
            <a:endParaRPr lang="en-US" altLang="zh-TW" sz="4800" b="1" dirty="0">
              <a:solidFill>
                <a:prstClr val="white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algn="ctr" defTabSz="668222">
              <a:defRPr/>
            </a:pPr>
            <a:r>
              <a:rPr lang="zh-TW" altLang="en-US" sz="4800" b="1" dirty="0">
                <a:solidFill>
                  <a:prstClr val="white"/>
                </a:solidFill>
                <a:latin typeface="Adobe 繁黑體 Std B" pitchFamily="34" charset="-120"/>
                <a:ea typeface="Adobe 繁黑體 Std B" pitchFamily="34" charset="-120"/>
              </a:rPr>
              <a:t>公司名稱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339FB39-48EA-A36B-7B39-63D9586037CE}"/>
              </a:ext>
            </a:extLst>
          </p:cNvPr>
          <p:cNvSpPr/>
          <p:nvPr/>
        </p:nvSpPr>
        <p:spPr>
          <a:xfrm>
            <a:off x="449200" y="6638998"/>
            <a:ext cx="8630294" cy="487999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059C5965-6F5D-25FF-FE1C-E46123187C2E}"/>
              </a:ext>
            </a:extLst>
          </p:cNvPr>
          <p:cNvSpPr/>
          <p:nvPr/>
        </p:nvSpPr>
        <p:spPr>
          <a:xfrm>
            <a:off x="449188" y="11789270"/>
            <a:ext cx="8630294" cy="3406778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EF81CA6-8BC7-E72F-468A-7D00BB72BB01}"/>
              </a:ext>
            </a:extLst>
          </p:cNvPr>
          <p:cNvSpPr/>
          <p:nvPr/>
        </p:nvSpPr>
        <p:spPr>
          <a:xfrm>
            <a:off x="-8293284" y="17864183"/>
            <a:ext cx="1227215" cy="341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2MB</a:t>
            </a: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以上照片</a:t>
            </a:r>
            <a:endParaRPr lang="en-US" altLang="zh-TW" sz="4314" dirty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B856D3E-C215-31BE-D9AD-5474157E1B0F}"/>
              </a:ext>
            </a:extLst>
          </p:cNvPr>
          <p:cNvSpPr/>
          <p:nvPr/>
        </p:nvSpPr>
        <p:spPr>
          <a:xfrm>
            <a:off x="-11233595" y="16331680"/>
            <a:ext cx="3321814" cy="153909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848EBB1-1688-2527-E8B2-3EDF0DDAB68F}"/>
              </a:ext>
            </a:extLst>
          </p:cNvPr>
          <p:cNvSpPr/>
          <p:nvPr/>
        </p:nvSpPr>
        <p:spPr>
          <a:xfrm>
            <a:off x="449200" y="15390318"/>
            <a:ext cx="8630283" cy="405516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C231B99-CA1C-9DF8-FC9F-8FD79E60C6BE}"/>
              </a:ext>
            </a:extLst>
          </p:cNvPr>
          <p:cNvSpPr/>
          <p:nvPr/>
        </p:nvSpPr>
        <p:spPr>
          <a:xfrm>
            <a:off x="1007766" y="12265209"/>
            <a:ext cx="7774046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en-US" altLang="zh-TW" sz="4314" b="1" dirty="0">
                <a:latin typeface="微軟正黑體"/>
                <a:ea typeface="微軟正黑體"/>
              </a:rPr>
              <a:t>2MB</a:t>
            </a:r>
            <a:r>
              <a:rPr lang="zh-TW" altLang="en-US" sz="4314" b="1" dirty="0">
                <a:latin typeface="微軟正黑體"/>
                <a:ea typeface="微軟正黑體"/>
              </a:rPr>
              <a:t>以上照片</a:t>
            </a:r>
            <a:endParaRPr lang="en-US" altLang="zh-TW" sz="4314" b="1" dirty="0"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照片請以單獨檔案提供</a:t>
            </a:r>
            <a:endParaRPr lang="en-US" altLang="zh-TW" sz="4314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勿縮圖放於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PPT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中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altLang="zh-TW" sz="4314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0CF00C8C-CE73-83C3-DB0B-0608FEF29147}"/>
              </a:ext>
            </a:extLst>
          </p:cNvPr>
          <p:cNvCxnSpPr>
            <a:cxnSpLocks/>
          </p:cNvCxnSpPr>
          <p:nvPr/>
        </p:nvCxnSpPr>
        <p:spPr>
          <a:xfrm>
            <a:off x="9962293" y="-15510"/>
            <a:ext cx="3843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8CA96E4D-4F00-EF2A-A6CD-E9FE03AF4C78}"/>
              </a:ext>
            </a:extLst>
          </p:cNvPr>
          <p:cNvCxnSpPr>
            <a:cxnSpLocks/>
          </p:cNvCxnSpPr>
          <p:nvPr/>
        </p:nvCxnSpPr>
        <p:spPr>
          <a:xfrm>
            <a:off x="9874503" y="27179588"/>
            <a:ext cx="3843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366FE28F-1847-6108-92A8-22CA3835185D}"/>
              </a:ext>
            </a:extLst>
          </p:cNvPr>
          <p:cNvCxnSpPr>
            <a:cxnSpLocks/>
          </p:cNvCxnSpPr>
          <p:nvPr/>
        </p:nvCxnSpPr>
        <p:spPr>
          <a:xfrm>
            <a:off x="9770096" y="23526898"/>
            <a:ext cx="38439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B3BD0D42-1F93-1AF9-D570-DCA839072786}"/>
              </a:ext>
            </a:extLst>
          </p:cNvPr>
          <p:cNvCxnSpPr>
            <a:cxnSpLocks/>
          </p:cNvCxnSpPr>
          <p:nvPr/>
        </p:nvCxnSpPr>
        <p:spPr>
          <a:xfrm>
            <a:off x="10048596" y="0"/>
            <a:ext cx="0" cy="27179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:a16="http://schemas.microsoft.com/office/drawing/2014/main" id="{9C721C15-5CE5-310F-6E99-0F179069E275}"/>
              </a:ext>
            </a:extLst>
          </p:cNvPr>
          <p:cNvSpPr/>
          <p:nvPr/>
        </p:nvSpPr>
        <p:spPr>
          <a:xfrm>
            <a:off x="10229751" y="25414275"/>
            <a:ext cx="2005427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3882" b="1" dirty="0">
                <a:latin typeface="微軟正黑體"/>
                <a:ea typeface="微軟正黑體"/>
              </a:rPr>
              <a:t>30</a:t>
            </a:r>
            <a:r>
              <a:rPr lang="zh-TW" altLang="en-US" sz="3882" b="1" dirty="0">
                <a:latin typeface="微軟正黑體"/>
                <a:ea typeface="微軟正黑體"/>
              </a:rPr>
              <a:t>公分</a:t>
            </a:r>
            <a:endParaRPr lang="en-US" altLang="zh-TW" sz="3882" dirty="0">
              <a:latin typeface="微軟正黑體"/>
              <a:ea typeface="微軟正黑體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id="{A5E66137-DCF5-E25F-C90F-F32F0B5F8293}"/>
              </a:ext>
            </a:extLst>
          </p:cNvPr>
          <p:cNvCxnSpPr>
            <a:cxnSpLocks/>
          </p:cNvCxnSpPr>
          <p:nvPr/>
        </p:nvCxnSpPr>
        <p:spPr>
          <a:xfrm>
            <a:off x="9874503" y="6696413"/>
            <a:ext cx="48573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582A8CA6-E748-DBC6-53AC-26EDC670CCAD}"/>
              </a:ext>
            </a:extLst>
          </p:cNvPr>
          <p:cNvSpPr/>
          <p:nvPr/>
        </p:nvSpPr>
        <p:spPr>
          <a:xfrm>
            <a:off x="10360234" y="3218095"/>
            <a:ext cx="2152355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3882" b="1" dirty="0">
                <a:latin typeface="微軟正黑體"/>
                <a:ea typeface="微軟正黑體"/>
              </a:rPr>
              <a:t>53</a:t>
            </a:r>
            <a:r>
              <a:rPr lang="zh-TW" altLang="en-US" sz="3882" b="1" dirty="0">
                <a:latin typeface="微軟正黑體"/>
                <a:ea typeface="微軟正黑體"/>
              </a:rPr>
              <a:t>公分</a:t>
            </a:r>
            <a:endParaRPr lang="en-US" altLang="zh-TW" sz="3882" dirty="0">
              <a:latin typeface="微軟正黑體"/>
              <a:ea typeface="微軟正黑體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BFD15CA-3716-187F-7A12-3E6B5B6C4AE9}"/>
              </a:ext>
            </a:extLst>
          </p:cNvPr>
          <p:cNvSpPr/>
          <p:nvPr/>
        </p:nvSpPr>
        <p:spPr>
          <a:xfrm>
            <a:off x="10408785" y="11140885"/>
            <a:ext cx="2191595" cy="68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en-US" altLang="zh-TW" sz="3882" b="1" dirty="0">
                <a:latin typeface="微軟正黑體"/>
                <a:ea typeface="微軟正黑體"/>
              </a:rPr>
              <a:t>137</a:t>
            </a:r>
            <a:r>
              <a:rPr lang="zh-TW" altLang="en-US" sz="3882" b="1" dirty="0">
                <a:latin typeface="微軟正黑體"/>
                <a:ea typeface="微軟正黑體"/>
              </a:rPr>
              <a:t>公分</a:t>
            </a:r>
            <a:endParaRPr lang="en-US" altLang="zh-TW" sz="3882" dirty="0">
              <a:latin typeface="微軟正黑體"/>
              <a:ea typeface="微軟正黑體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30A2275-891A-A348-7678-8F0634515A89}"/>
              </a:ext>
            </a:extLst>
          </p:cNvPr>
          <p:cNvSpPr/>
          <p:nvPr/>
        </p:nvSpPr>
        <p:spPr>
          <a:xfrm>
            <a:off x="437033" y="19609016"/>
            <a:ext cx="8642448" cy="372486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14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85CFCC5-B82B-2D3A-7BE6-B7DDF0829D0D}"/>
              </a:ext>
            </a:extLst>
          </p:cNvPr>
          <p:cNvSpPr/>
          <p:nvPr/>
        </p:nvSpPr>
        <p:spPr>
          <a:xfrm>
            <a:off x="894497" y="20509272"/>
            <a:ext cx="7774046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en-US" altLang="zh-TW" sz="4314" b="1" dirty="0">
                <a:latin typeface="微軟正黑體"/>
                <a:ea typeface="微軟正黑體"/>
              </a:rPr>
              <a:t>2MB</a:t>
            </a:r>
            <a:r>
              <a:rPr lang="zh-TW" altLang="en-US" sz="4314" b="1" dirty="0">
                <a:latin typeface="微軟正黑體"/>
                <a:ea typeface="微軟正黑體"/>
              </a:rPr>
              <a:t>以上照片</a:t>
            </a:r>
            <a:endParaRPr lang="en-US" altLang="zh-TW" sz="4314" b="1" dirty="0"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(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照片請以單獨檔案提供</a:t>
            </a:r>
            <a:endParaRPr lang="en-US" altLang="zh-TW" sz="4314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勿縮圖放於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PPT</a:t>
            </a:r>
            <a:r>
              <a:rPr lang="zh-TW" altLang="en-US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中</a:t>
            </a:r>
            <a:r>
              <a:rPr lang="en-US" altLang="zh-TW" sz="4314" b="1" dirty="0">
                <a:solidFill>
                  <a:srgbClr val="FF0000"/>
                </a:solidFill>
                <a:latin typeface="微軟正黑體"/>
                <a:ea typeface="微軟正黑體"/>
              </a:rPr>
              <a:t>)</a:t>
            </a:r>
            <a:endParaRPr lang="en-US" altLang="zh-TW" sz="4314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pic>
        <p:nvPicPr>
          <p:cNvPr id="18" name="圖片 17" descr="一張含有 文字, 螢幕擷取畫面, 字型, 海報 的圖片&#10;&#10;自動產生的描述">
            <a:extLst>
              <a:ext uri="{FF2B5EF4-FFF2-40B4-BE49-F238E27FC236}">
                <a16:creationId xmlns:a16="http://schemas.microsoft.com/office/drawing/2014/main" id="{37E53D98-D06C-3DAC-7587-1068EF2C0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225" y="-15510"/>
            <a:ext cx="7613523" cy="2719509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F9DE538-A1CA-AF4E-AD5F-E60B1D45066E}"/>
              </a:ext>
            </a:extLst>
          </p:cNvPr>
          <p:cNvSpPr/>
          <p:nvPr/>
        </p:nvSpPr>
        <p:spPr>
          <a:xfrm>
            <a:off x="2265828" y="7769577"/>
            <a:ext cx="4937011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請提供第一部分參獎重點敘述</a:t>
            </a:r>
            <a:endParaRPr lang="en-US" altLang="zh-TW" sz="4314" b="1" dirty="0">
              <a:solidFill>
                <a:prstClr val="white"/>
              </a:solidFill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約</a:t>
            </a:r>
            <a:r>
              <a:rPr lang="en-US" altLang="zh-TW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100</a:t>
            </a: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字</a:t>
            </a:r>
            <a:endParaRPr lang="en-US" altLang="zh-TW" sz="4314" dirty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B3024CA-F548-3A0A-B0D3-0CCE8DC68A36}"/>
              </a:ext>
            </a:extLst>
          </p:cNvPr>
          <p:cNvSpPr/>
          <p:nvPr/>
        </p:nvSpPr>
        <p:spPr>
          <a:xfrm>
            <a:off x="13029969" y="1929616"/>
            <a:ext cx="7315431" cy="21404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 descr="一張含有 標誌, 圖形, 電子藍, 平面設計 的圖片&#10;&#10;自動產生的描述">
            <a:extLst>
              <a:ext uri="{FF2B5EF4-FFF2-40B4-BE49-F238E27FC236}">
                <a16:creationId xmlns:a16="http://schemas.microsoft.com/office/drawing/2014/main" id="{472D7EE9-2AB5-DDC6-E7B7-48A236035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5905" y="1849858"/>
            <a:ext cx="1870161" cy="1926832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FD01BA3-37AC-0884-1FF0-AC2C86A31A66}"/>
              </a:ext>
            </a:extLst>
          </p:cNvPr>
          <p:cNvSpPr/>
          <p:nvPr/>
        </p:nvSpPr>
        <p:spPr>
          <a:xfrm>
            <a:off x="13690299" y="4290648"/>
            <a:ext cx="61836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zh-TW" altLang="en-US" sz="4600" b="1" dirty="0">
                <a:latin typeface="微軟正黑體"/>
                <a:ea typeface="微軟正黑體"/>
              </a:rPr>
              <a:t>台灣全球運籌發展協會</a:t>
            </a:r>
            <a:endParaRPr lang="en-US" altLang="zh-TW" sz="4600" dirty="0">
              <a:latin typeface="微軟正黑體"/>
              <a:ea typeface="微軟正黑體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7432312-E2AA-6D42-29E6-E3906C569400}"/>
              </a:ext>
            </a:extLst>
          </p:cNvPr>
          <p:cNvSpPr/>
          <p:nvPr/>
        </p:nvSpPr>
        <p:spPr>
          <a:xfrm>
            <a:off x="13029969" y="6006918"/>
            <a:ext cx="69273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結合產官學研力量，創新商貿運籌經營管理模式，協助產業提升全球商貿運籌經營管理能力，邁向國際。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包含產業諮詢規劃與顧問服務、各類鏈、冷鍊、醫藥等課程，及國際物流證照，並辦理國內外產業觀摩及考察、產業趨勢論壇等活動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022C2343-B537-402E-5654-7C351438E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266" b="16322"/>
          <a:stretch/>
        </p:blipFill>
        <p:spPr>
          <a:xfrm>
            <a:off x="13152135" y="11515948"/>
            <a:ext cx="6923743" cy="352129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A461E124-35D6-8E31-81A0-04FC815DB329}"/>
              </a:ext>
            </a:extLst>
          </p:cNvPr>
          <p:cNvSpPr/>
          <p:nvPr/>
        </p:nvSpPr>
        <p:spPr>
          <a:xfrm>
            <a:off x="13148505" y="15239330"/>
            <a:ext cx="69273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國際專業人士來台、參訪、培訓及論壇規劃及舉辦。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國內外企業產業觀摩或考察行程規劃與安排。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國際產業相關論壇、年會行程規劃、安排、舉辦與執行</a:t>
            </a:r>
          </a:p>
          <a:p>
            <a:pPr marL="571500" indent="-571500" algn="just" defTabSz="668222">
              <a:buFont typeface="Wingdings" panose="05000000000000000000" pitchFamily="2" charset="2"/>
              <a:buChar char="n"/>
              <a:defRPr/>
            </a:pPr>
            <a:r>
              <a:rPr lang="zh-TW" altLang="en-US" sz="3800" b="1" dirty="0">
                <a:latin typeface="微軟正黑體"/>
                <a:ea typeface="微軟正黑體"/>
              </a:rPr>
              <a:t>整合產官學研資源，共同促進全球商貿運籌之繁榮發展為職志。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71E6216E-04B9-DA36-2DC5-0A006D66E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672" b="12983"/>
          <a:stretch/>
        </p:blipFill>
        <p:spPr>
          <a:xfrm>
            <a:off x="13029799" y="20845815"/>
            <a:ext cx="7202371" cy="2606811"/>
          </a:xfrm>
          <a:prstGeom prst="rect">
            <a:avLst/>
          </a:prstGeom>
        </p:spPr>
      </p:pic>
      <p:sp>
        <p:nvSpPr>
          <p:cNvPr id="46" name="矩形 45">
            <a:extLst>
              <a:ext uri="{FF2B5EF4-FFF2-40B4-BE49-F238E27FC236}">
                <a16:creationId xmlns:a16="http://schemas.microsoft.com/office/drawing/2014/main" id="{35CD5E3A-2E8D-5C8A-A3ED-4F4C172F6DD9}"/>
              </a:ext>
            </a:extLst>
          </p:cNvPr>
          <p:cNvSpPr/>
          <p:nvPr/>
        </p:nvSpPr>
        <p:spPr>
          <a:xfrm>
            <a:off x="21026795" y="7943033"/>
            <a:ext cx="522818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68222">
              <a:defRPr/>
            </a:pPr>
            <a:r>
              <a:rPr lang="zh-TW" altLang="en-US" sz="5400" b="1" dirty="0">
                <a:latin typeface="微軟正黑體"/>
                <a:ea typeface="微軟正黑體"/>
              </a:rPr>
              <a:t>版面參考示意圖</a:t>
            </a:r>
            <a:endParaRPr lang="en-US" altLang="zh-TW" sz="5400" b="1" dirty="0">
              <a:latin typeface="微軟正黑體"/>
              <a:ea typeface="微軟正黑體"/>
            </a:endParaRPr>
          </a:p>
          <a:p>
            <a:pPr marL="685800" indent="-685800" algn="just" defTabSz="668222">
              <a:buFont typeface="Arial" panose="020B0604020202020204" pitchFamily="34" charset="0"/>
              <a:buChar char="•"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內容請以參獎亮點為主</a:t>
            </a:r>
            <a:endParaRPr lang="en-US" altLang="zh-TW" sz="5400" b="1" dirty="0">
              <a:solidFill>
                <a:srgbClr val="FF0000"/>
              </a:solidFill>
              <a:latin typeface="微軟正黑體"/>
              <a:ea typeface="微軟正黑體"/>
            </a:endParaRPr>
          </a:p>
          <a:p>
            <a:pPr marL="685800" indent="-685800" algn="just" defTabSz="668222">
              <a:buFont typeface="Arial" panose="020B0604020202020204" pitchFamily="34" charset="0"/>
              <a:buChar char="•"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微軟正黑體"/>
                <a:ea typeface="微軟正黑體"/>
              </a:rPr>
              <a:t>圖片可提供企業形象圖或亮點相關圖</a:t>
            </a:r>
            <a:endParaRPr lang="en-US" altLang="zh-TW" sz="5400" dirty="0">
              <a:solidFill>
                <a:srgbClr val="FF0000"/>
              </a:solidFill>
              <a:latin typeface="微軟正黑體"/>
              <a:ea typeface="微軟正黑體"/>
            </a:endParaRPr>
          </a:p>
        </p:txBody>
      </p:sp>
      <p:sp>
        <p:nvSpPr>
          <p:cNvPr id="47" name="箭號: 向下 46">
            <a:extLst>
              <a:ext uri="{FF2B5EF4-FFF2-40B4-BE49-F238E27FC236}">
                <a16:creationId xmlns:a16="http://schemas.microsoft.com/office/drawing/2014/main" id="{F4AAABDD-AEF1-192D-BBB9-5F24EE28ED06}"/>
              </a:ext>
            </a:extLst>
          </p:cNvPr>
          <p:cNvSpPr/>
          <p:nvPr/>
        </p:nvSpPr>
        <p:spPr>
          <a:xfrm rot="5400000">
            <a:off x="22482278" y="5588583"/>
            <a:ext cx="1462195" cy="2341452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E1DF950-38AB-0CD4-46A7-4E9C0596EE62}"/>
              </a:ext>
            </a:extLst>
          </p:cNvPr>
          <p:cNvSpPr/>
          <p:nvPr/>
        </p:nvSpPr>
        <p:spPr>
          <a:xfrm>
            <a:off x="-877931" y="2892388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1B3C355-6191-AF29-9D74-96BC5189450F}"/>
              </a:ext>
            </a:extLst>
          </p:cNvPr>
          <p:cNvSpPr/>
          <p:nvPr/>
        </p:nvSpPr>
        <p:spPr>
          <a:xfrm>
            <a:off x="-759558" y="6006918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E708B6-1353-5B95-452A-2F87AAE634B8}"/>
              </a:ext>
            </a:extLst>
          </p:cNvPr>
          <p:cNvSpPr/>
          <p:nvPr/>
        </p:nvSpPr>
        <p:spPr>
          <a:xfrm>
            <a:off x="-724352" y="11485755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3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A2C3967-FBF3-1EE5-ADD6-98DBE9CE7BA6}"/>
              </a:ext>
            </a:extLst>
          </p:cNvPr>
          <p:cNvSpPr/>
          <p:nvPr/>
        </p:nvSpPr>
        <p:spPr>
          <a:xfrm>
            <a:off x="2348556" y="16557552"/>
            <a:ext cx="4937011" cy="2084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68222">
              <a:defRPr/>
            </a:pP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請提供第二部分參獎重點敘述</a:t>
            </a:r>
            <a:endParaRPr lang="en-US" altLang="zh-TW" sz="4314" b="1" dirty="0">
              <a:solidFill>
                <a:prstClr val="white"/>
              </a:solidFill>
              <a:latin typeface="微軟正黑體"/>
              <a:ea typeface="微軟正黑體"/>
            </a:endParaRPr>
          </a:p>
          <a:p>
            <a:pPr algn="ctr" defTabSz="668222">
              <a:defRPr/>
            </a:pP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約</a:t>
            </a:r>
            <a:r>
              <a:rPr lang="en-US" altLang="zh-TW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100</a:t>
            </a:r>
            <a:r>
              <a:rPr lang="zh-TW" altLang="en-US" sz="4314" b="1" dirty="0">
                <a:solidFill>
                  <a:prstClr val="white"/>
                </a:solidFill>
                <a:latin typeface="微軟正黑體"/>
                <a:ea typeface="微軟正黑體"/>
              </a:rPr>
              <a:t>字</a:t>
            </a:r>
            <a:endParaRPr lang="en-US" altLang="zh-TW" sz="4314" dirty="0">
              <a:solidFill>
                <a:prstClr val="white"/>
              </a:solidFill>
              <a:latin typeface="微軟正黑體"/>
              <a:ea typeface="微軟正黑體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125B1E5-6205-CCF6-50B1-397D12E7F1E3}"/>
              </a:ext>
            </a:extLst>
          </p:cNvPr>
          <p:cNvSpPr/>
          <p:nvPr/>
        </p:nvSpPr>
        <p:spPr>
          <a:xfrm>
            <a:off x="-640621" y="15452150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D40F1C7-84B5-6754-250C-142A1A1DD318}"/>
              </a:ext>
            </a:extLst>
          </p:cNvPr>
          <p:cNvSpPr/>
          <p:nvPr/>
        </p:nvSpPr>
        <p:spPr>
          <a:xfrm>
            <a:off x="-681805" y="19639754"/>
            <a:ext cx="1184427" cy="14193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</a:t>
            </a:r>
            <a:endParaRPr lang="zh-TW" altLang="en-US" sz="80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88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3279</TotalTime>
  <Words>241</Words>
  <Application>Microsoft Office PowerPoint</Application>
  <PresentationFormat>自訂</PresentationFormat>
  <Paragraphs>35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Adobe 黑体 Std R</vt:lpstr>
      <vt:lpstr>Adobe 繁黑體 Std B</vt:lpstr>
      <vt:lpstr>微軟正黑體</vt:lpstr>
      <vt:lpstr>Arial</vt:lpstr>
      <vt:lpstr>Calibri</vt:lpstr>
      <vt:lpstr>Wingdings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ctuna</dc:creator>
  <cp:lastModifiedBy>韋儀 林</cp:lastModifiedBy>
  <cp:revision>64</cp:revision>
  <dcterms:created xsi:type="dcterms:W3CDTF">2024-02-23T04:45:34Z</dcterms:created>
  <dcterms:modified xsi:type="dcterms:W3CDTF">2024-08-14T09:32:16Z</dcterms:modified>
</cp:coreProperties>
</file>